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82.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8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9.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 Id="rId3" Type="http://schemas.openxmlformats.org/officeDocument/2006/relationships/image" Target="../media/image7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9.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10.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 Id="rId3" Type="http://schemas.openxmlformats.org/officeDocument/2006/relationships/image" Target="../media/image102.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0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png"/><Relationship Id="rId3" Type="http://schemas.openxmlformats.org/officeDocument/2006/relationships/image" Target="../media/image105.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9.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27.png"/><Relationship Id="rId4" Type="http://schemas.openxmlformats.org/officeDocument/2006/relationships/image" Target="../media/image109.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2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2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png"/><Relationship Id="rId3" Type="http://schemas.openxmlformats.org/officeDocument/2006/relationships/image" Target="../media/image27.png"/><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6.png"/><Relationship Id="rId3"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 Id="rId3" Type="http://schemas.openxmlformats.org/officeDocument/2006/relationships/image" Target="../media/image27.png"/><Relationship Id="rId4"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6.png"/><Relationship Id="rId4" Type="http://schemas.openxmlformats.org/officeDocument/2006/relationships/image" Target="../media/image11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27.png"/><Relationship Id="rId4" Type="http://schemas.openxmlformats.org/officeDocument/2006/relationships/image" Target="../media/image109.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6.png"/><Relationship Id="rId3" Type="http://schemas.openxmlformats.org/officeDocument/2006/relationships/image" Target="../media/image2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8.png"/><Relationship Id="rId4" Type="http://schemas.openxmlformats.org/officeDocument/2006/relationships/image" Target="../media/image9.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9.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 Id="rId3" Type="http://schemas.openxmlformats.org/officeDocument/2006/relationships/image" Target="../media/image2.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png"/><Relationship Id="rId4" Type="http://schemas.openxmlformats.org/officeDocument/2006/relationships/image" Target="../media/image9.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1.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2.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5.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4.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1.jpg"/><Relationship Id="rId11" Type="http://schemas.openxmlformats.org/officeDocument/2006/relationships/hyperlink" Target="http://support.lfenergy.org" TargetMode="External"/><Relationship Id="rId10" Type="http://schemas.openxmlformats.org/officeDocument/2006/relationships/image" Target="../media/image126.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